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3f0763fd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f3f0763fd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3f0763fd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3f0763fd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3f0763fd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3f0763fd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3f0763fd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f3f0763fd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3f0763fd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3f0763fd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3f0763f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3f0763f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3f0763fd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3f0763fd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3f0763fd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3f0763fd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3f0763fd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f3f0763fd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3f0763fd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3f0763fd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3f0763fd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3f0763fd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15248" cy="529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3194"/>
          <a:stretch/>
        </p:blipFill>
        <p:spPr>
          <a:xfrm>
            <a:off x="0" y="82188"/>
            <a:ext cx="9144000" cy="49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b="1883"/>
          <a:stretch/>
        </p:blipFill>
        <p:spPr>
          <a:xfrm>
            <a:off x="0" y="0"/>
            <a:ext cx="9144000" cy="504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0725"/>
            <a:ext cx="9557299" cy="5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Pye Nyunt</dc:creator>
  <cp:lastModifiedBy>Pye Nyunt</cp:lastModifiedBy>
  <cp:revision>1</cp:revision>
  <dcterms:modified xsi:type="dcterms:W3CDTF">2024-03-14T21:23:28Z</dcterms:modified>
</cp:coreProperties>
</file>