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72" r:id="rId3"/>
    <p:sldId id="273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68720-5E2E-451D-983F-66D9ADFEBEB0}" v="17" dt="2025-01-17T08:45:00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rner, Mark" userId="286b052a-dfc1-4e80-9d13-00b5ce899811" providerId="ADAL" clId="{13468720-5E2E-451D-983F-66D9ADFEBEB0}"/>
    <pc:docChg chg="undo custSel delSld modSld delMainMaster">
      <pc:chgData name="Turner, Mark" userId="286b052a-dfc1-4e80-9d13-00b5ce899811" providerId="ADAL" clId="{13468720-5E2E-451D-983F-66D9ADFEBEB0}" dt="2025-01-17T08:45:12.034" v="143" actId="1076"/>
      <pc:docMkLst>
        <pc:docMk/>
      </pc:docMkLst>
      <pc:sldChg chg="del">
        <pc:chgData name="Turner, Mark" userId="286b052a-dfc1-4e80-9d13-00b5ce899811" providerId="ADAL" clId="{13468720-5E2E-451D-983F-66D9ADFEBEB0}" dt="2025-01-14T15:57:24.416" v="80" actId="2696"/>
        <pc:sldMkLst>
          <pc:docMk/>
          <pc:sldMk cId="2485990982" sldId="256"/>
        </pc:sldMkLst>
      </pc:sldChg>
      <pc:sldChg chg="modSp del mod">
        <pc:chgData name="Turner, Mark" userId="286b052a-dfc1-4e80-9d13-00b5ce899811" providerId="ADAL" clId="{13468720-5E2E-451D-983F-66D9ADFEBEB0}" dt="2025-01-14T16:02:12.876" v="107" actId="2696"/>
        <pc:sldMkLst>
          <pc:docMk/>
          <pc:sldMk cId="3450759949" sldId="257"/>
        </pc:sldMkLst>
        <pc:spChg chg="mod">
          <ac:chgData name="Turner, Mark" userId="286b052a-dfc1-4e80-9d13-00b5ce899811" providerId="ADAL" clId="{13468720-5E2E-451D-983F-66D9ADFEBEB0}" dt="2025-01-14T16:01:44.649" v="105" actId="27636"/>
          <ac:spMkLst>
            <pc:docMk/>
            <pc:sldMk cId="3450759949" sldId="257"/>
            <ac:spMk id="3" creationId="{8C6F99A7-57DD-B64C-D0DC-5936F1068060}"/>
          </ac:spMkLst>
        </pc:spChg>
      </pc:sldChg>
      <pc:sldChg chg="addSp delSp modSp del">
        <pc:chgData name="Turner, Mark" userId="286b052a-dfc1-4e80-9d13-00b5ce899811" providerId="ADAL" clId="{13468720-5E2E-451D-983F-66D9ADFEBEB0}" dt="2025-01-14T16:03:45.397" v="117" actId="2696"/>
        <pc:sldMkLst>
          <pc:docMk/>
          <pc:sldMk cId="2056358135" sldId="258"/>
        </pc:sldMkLst>
        <pc:spChg chg="del">
          <ac:chgData name="Turner, Mark" userId="286b052a-dfc1-4e80-9d13-00b5ce899811" providerId="ADAL" clId="{13468720-5E2E-451D-983F-66D9ADFEBEB0}" dt="2025-01-14T12:36:40.716" v="67"/>
          <ac:spMkLst>
            <pc:docMk/>
            <pc:sldMk cId="2056358135" sldId="258"/>
            <ac:spMk id="3" creationId="{C22398D8-DBE1-FCBA-0631-A4769060E98A}"/>
          </ac:spMkLst>
        </pc:spChg>
        <pc:picChg chg="add mod">
          <ac:chgData name="Turner, Mark" userId="286b052a-dfc1-4e80-9d13-00b5ce899811" providerId="ADAL" clId="{13468720-5E2E-451D-983F-66D9ADFEBEB0}" dt="2025-01-14T12:36:40.716" v="67"/>
          <ac:picMkLst>
            <pc:docMk/>
            <pc:sldMk cId="2056358135" sldId="258"/>
            <ac:picMk id="4" creationId="{5F52886B-7504-9035-F3F5-43D595467F29}"/>
          </ac:picMkLst>
        </pc:picChg>
      </pc:sldChg>
      <pc:sldChg chg="del">
        <pc:chgData name="Turner, Mark" userId="286b052a-dfc1-4e80-9d13-00b5ce899811" providerId="ADAL" clId="{13468720-5E2E-451D-983F-66D9ADFEBEB0}" dt="2025-01-14T16:02:08.093" v="106" actId="2696"/>
        <pc:sldMkLst>
          <pc:docMk/>
          <pc:sldMk cId="1419364894" sldId="259"/>
        </pc:sldMkLst>
      </pc:sldChg>
      <pc:sldChg chg="modSp mod">
        <pc:chgData name="Turner, Mark" userId="286b052a-dfc1-4e80-9d13-00b5ce899811" providerId="ADAL" clId="{13468720-5E2E-451D-983F-66D9ADFEBEB0}" dt="2025-01-14T15:57:13.444" v="79" actId="1076"/>
        <pc:sldMkLst>
          <pc:docMk/>
          <pc:sldMk cId="1568763344" sldId="260"/>
        </pc:sldMkLst>
        <pc:spChg chg="mod">
          <ac:chgData name="Turner, Mark" userId="286b052a-dfc1-4e80-9d13-00b5ce899811" providerId="ADAL" clId="{13468720-5E2E-451D-983F-66D9ADFEBEB0}" dt="2025-01-14T15:57:13.444" v="79" actId="1076"/>
          <ac:spMkLst>
            <pc:docMk/>
            <pc:sldMk cId="1568763344" sldId="260"/>
            <ac:spMk id="2" creationId="{00000000-0000-0000-0000-000000000000}"/>
          </ac:spMkLst>
        </pc:spChg>
        <pc:spChg chg="mod">
          <ac:chgData name="Turner, Mark" userId="286b052a-dfc1-4e80-9d13-00b5ce899811" providerId="ADAL" clId="{13468720-5E2E-451D-983F-66D9ADFEBEB0}" dt="2025-01-14T15:56:54.311" v="77" actId="2711"/>
          <ac:spMkLst>
            <pc:docMk/>
            <pc:sldMk cId="1568763344" sldId="260"/>
            <ac:spMk id="3" creationId="{00000000-0000-0000-0000-000000000000}"/>
          </ac:spMkLst>
        </pc:spChg>
      </pc:sldChg>
      <pc:sldChg chg="modSp del mod">
        <pc:chgData name="Turner, Mark" userId="286b052a-dfc1-4e80-9d13-00b5ce899811" providerId="ADAL" clId="{13468720-5E2E-451D-983F-66D9ADFEBEB0}" dt="2025-01-14T16:00:32.822" v="89" actId="120"/>
        <pc:sldMkLst>
          <pc:docMk/>
          <pc:sldMk cId="194968560" sldId="272"/>
        </pc:sldMkLst>
        <pc:spChg chg="mod">
          <ac:chgData name="Turner, Mark" userId="286b052a-dfc1-4e80-9d13-00b5ce899811" providerId="ADAL" clId="{13468720-5E2E-451D-983F-66D9ADFEBEB0}" dt="2025-01-14T16:00:32.822" v="89" actId="120"/>
          <ac:spMkLst>
            <pc:docMk/>
            <pc:sldMk cId="194968560" sldId="272"/>
            <ac:spMk id="2" creationId="{00000000-0000-0000-0000-000000000000}"/>
          </ac:spMkLst>
        </pc:spChg>
        <pc:spChg chg="mod">
          <ac:chgData name="Turner, Mark" userId="286b052a-dfc1-4e80-9d13-00b5ce899811" providerId="ADAL" clId="{13468720-5E2E-451D-983F-66D9ADFEBEB0}" dt="2025-01-14T15:59:27.506" v="86" actId="255"/>
          <ac:spMkLst>
            <pc:docMk/>
            <pc:sldMk cId="194968560" sldId="272"/>
            <ac:spMk id="3" creationId="{00000000-0000-0000-0000-000000000000}"/>
          </ac:spMkLst>
        </pc:spChg>
      </pc:sldChg>
      <pc:sldChg chg="modSp mod">
        <pc:chgData name="Turner, Mark" userId="286b052a-dfc1-4e80-9d13-00b5ce899811" providerId="ADAL" clId="{13468720-5E2E-451D-983F-66D9ADFEBEB0}" dt="2025-01-14T16:04:27.278" v="119" actId="2711"/>
        <pc:sldMkLst>
          <pc:docMk/>
          <pc:sldMk cId="3254743805" sldId="273"/>
        </pc:sldMkLst>
        <pc:spChg chg="mod">
          <ac:chgData name="Turner, Mark" userId="286b052a-dfc1-4e80-9d13-00b5ce899811" providerId="ADAL" clId="{13468720-5E2E-451D-983F-66D9ADFEBEB0}" dt="2025-01-14T16:04:04.996" v="118" actId="2711"/>
          <ac:spMkLst>
            <pc:docMk/>
            <pc:sldMk cId="3254743805" sldId="273"/>
            <ac:spMk id="2" creationId="{00000000-0000-0000-0000-000000000000}"/>
          </ac:spMkLst>
        </pc:spChg>
        <pc:spChg chg="mod">
          <ac:chgData name="Turner, Mark" userId="286b052a-dfc1-4e80-9d13-00b5ce899811" providerId="ADAL" clId="{13468720-5E2E-451D-983F-66D9ADFEBEB0}" dt="2025-01-14T16:04:27.278" v="119" actId="2711"/>
          <ac:spMkLst>
            <pc:docMk/>
            <pc:sldMk cId="3254743805" sldId="273"/>
            <ac:spMk id="3" creationId="{00000000-0000-0000-0000-000000000000}"/>
          </ac:spMkLst>
        </pc:spChg>
      </pc:sldChg>
      <pc:sldChg chg="addSp delSp modSp mod">
        <pc:chgData name="Turner, Mark" userId="286b052a-dfc1-4e80-9d13-00b5ce899811" providerId="ADAL" clId="{13468720-5E2E-451D-983F-66D9ADFEBEB0}" dt="2025-01-17T08:45:12.034" v="143" actId="1076"/>
        <pc:sldMkLst>
          <pc:docMk/>
          <pc:sldMk cId="3730185265" sldId="274"/>
        </pc:sldMkLst>
        <pc:spChg chg="mod">
          <ac:chgData name="Turner, Mark" userId="286b052a-dfc1-4e80-9d13-00b5ce899811" providerId="ADAL" clId="{13468720-5E2E-451D-983F-66D9ADFEBEB0}" dt="2025-01-14T16:02:48.391" v="114" actId="2711"/>
          <ac:spMkLst>
            <pc:docMk/>
            <pc:sldMk cId="3730185265" sldId="274"/>
            <ac:spMk id="2" creationId="{00000000-0000-0000-0000-000000000000}"/>
          </ac:spMkLst>
        </pc:spChg>
        <pc:spChg chg="del">
          <ac:chgData name="Turner, Mark" userId="286b052a-dfc1-4e80-9d13-00b5ce899811" providerId="ADAL" clId="{13468720-5E2E-451D-983F-66D9ADFEBEB0}" dt="2025-01-14T16:03:34.584" v="116" actId="21"/>
          <ac:spMkLst>
            <pc:docMk/>
            <pc:sldMk cId="3730185265" sldId="274"/>
            <ac:spMk id="3" creationId="{00000000-0000-0000-0000-000000000000}"/>
          </ac:spMkLst>
        </pc:spChg>
        <pc:spChg chg="add mod">
          <ac:chgData name="Turner, Mark" userId="286b052a-dfc1-4e80-9d13-00b5ce899811" providerId="ADAL" clId="{13468720-5E2E-451D-983F-66D9ADFEBEB0}" dt="2025-01-17T08:45:10.646" v="142" actId="1076"/>
          <ac:spMkLst>
            <pc:docMk/>
            <pc:sldMk cId="3730185265" sldId="274"/>
            <ac:spMk id="11" creationId="{88B10634-58DC-ED95-2EA6-9E7957E9FFA2}"/>
          </ac:spMkLst>
        </pc:spChg>
        <pc:picChg chg="add mod">
          <ac:chgData name="Turner, Mark" userId="286b052a-dfc1-4e80-9d13-00b5ce899811" providerId="ADAL" clId="{13468720-5E2E-451D-983F-66D9ADFEBEB0}" dt="2025-01-17T08:41:46.891" v="126"/>
          <ac:picMkLst>
            <pc:docMk/>
            <pc:sldMk cId="3730185265" sldId="274"/>
            <ac:picMk id="3" creationId="{91E607D9-9D32-469F-E839-313F58E12F40}"/>
          </ac:picMkLst>
        </pc:picChg>
        <pc:picChg chg="add del">
          <ac:chgData name="Turner, Mark" userId="286b052a-dfc1-4e80-9d13-00b5ce899811" providerId="ADAL" clId="{13468720-5E2E-451D-983F-66D9ADFEBEB0}" dt="2025-01-17T08:40:45.810" v="120" actId="21"/>
          <ac:picMkLst>
            <pc:docMk/>
            <pc:sldMk cId="3730185265" sldId="274"/>
            <ac:picMk id="4" creationId="{803DF77E-2904-92EC-35C7-74B281BF7E74}"/>
          </ac:picMkLst>
        </pc:picChg>
        <pc:picChg chg="add mod">
          <ac:chgData name="Turner, Mark" userId="286b052a-dfc1-4e80-9d13-00b5ce899811" providerId="ADAL" clId="{13468720-5E2E-451D-983F-66D9ADFEBEB0}" dt="2025-01-17T08:45:12.034" v="143" actId="1076"/>
          <ac:picMkLst>
            <pc:docMk/>
            <pc:sldMk cId="3730185265" sldId="274"/>
            <ac:picMk id="5" creationId="{91E607D9-9D32-469F-E839-313F58E12F40}"/>
          </ac:picMkLst>
        </pc:picChg>
        <pc:picChg chg="add mod">
          <ac:chgData name="Turner, Mark" userId="286b052a-dfc1-4e80-9d13-00b5ce899811" providerId="ADAL" clId="{13468720-5E2E-451D-983F-66D9ADFEBEB0}" dt="2025-01-17T08:43:35.689" v="132" actId="1076"/>
          <ac:picMkLst>
            <pc:docMk/>
            <pc:sldMk cId="3730185265" sldId="274"/>
            <ac:picMk id="6" creationId="{1C98B533-F1AF-7356-4BB2-12ADF218777C}"/>
          </ac:picMkLst>
        </pc:picChg>
        <pc:picChg chg="add mod">
          <ac:chgData name="Turner, Mark" userId="286b052a-dfc1-4e80-9d13-00b5ce899811" providerId="ADAL" clId="{13468720-5E2E-451D-983F-66D9ADFEBEB0}" dt="2025-01-17T08:43:50.136" v="134" actId="1076"/>
          <ac:picMkLst>
            <pc:docMk/>
            <pc:sldMk cId="3730185265" sldId="274"/>
            <ac:picMk id="7" creationId="{C305F980-7D44-2ABD-E7F7-F60F4449E1DF}"/>
          </ac:picMkLst>
        </pc:picChg>
        <pc:picChg chg="add mod">
          <ac:chgData name="Turner, Mark" userId="286b052a-dfc1-4e80-9d13-00b5ce899811" providerId="ADAL" clId="{13468720-5E2E-451D-983F-66D9ADFEBEB0}" dt="2025-01-17T08:43:59.002" v="136" actId="1076"/>
          <ac:picMkLst>
            <pc:docMk/>
            <pc:sldMk cId="3730185265" sldId="274"/>
            <ac:picMk id="8" creationId="{63F7335F-3E67-9619-3C8E-814D7D496DAA}"/>
          </ac:picMkLst>
        </pc:picChg>
        <pc:picChg chg="add mod">
          <ac:chgData name="Turner, Mark" userId="286b052a-dfc1-4e80-9d13-00b5ce899811" providerId="ADAL" clId="{13468720-5E2E-451D-983F-66D9ADFEBEB0}" dt="2025-01-17T08:44:14.017" v="138" actId="1076"/>
          <ac:picMkLst>
            <pc:docMk/>
            <pc:sldMk cId="3730185265" sldId="274"/>
            <ac:picMk id="9" creationId="{D71C8888-88DC-9EC5-0DB2-44A5A93F5BAA}"/>
          </ac:picMkLst>
        </pc:picChg>
        <pc:picChg chg="add mod">
          <ac:chgData name="Turner, Mark" userId="286b052a-dfc1-4e80-9d13-00b5ce899811" providerId="ADAL" clId="{13468720-5E2E-451D-983F-66D9ADFEBEB0}" dt="2025-01-17T08:44:45.820" v="140" actId="1076"/>
          <ac:picMkLst>
            <pc:docMk/>
            <pc:sldMk cId="3730185265" sldId="274"/>
            <ac:picMk id="10" creationId="{16E7681F-0797-3EA3-E760-3356A756136C}"/>
          </ac:picMkLst>
        </pc:picChg>
      </pc:sldChg>
      <pc:sldMasterChg chg="del delSldLayout">
        <pc:chgData name="Turner, Mark" userId="286b052a-dfc1-4e80-9d13-00b5ce899811" providerId="ADAL" clId="{13468720-5E2E-451D-983F-66D9ADFEBEB0}" dt="2025-01-14T16:03:45.397" v="117" actId="2696"/>
        <pc:sldMasterMkLst>
          <pc:docMk/>
          <pc:sldMasterMk cId="633756281" sldId="2147483648"/>
        </pc:sldMasterMkLst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3323755388" sldId="2147483649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4037044714" sldId="2147483650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2229410668" sldId="2147483651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119758312" sldId="2147483652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282020969" sldId="2147483653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4069467035" sldId="2147483654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180470294" sldId="2147483655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3094791011" sldId="2147483656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1317284066" sldId="2147483657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134239662" sldId="2147483658"/>
          </pc:sldLayoutMkLst>
        </pc:sldLayoutChg>
        <pc:sldLayoutChg chg="del">
          <pc:chgData name="Turner, Mark" userId="286b052a-dfc1-4e80-9d13-00b5ce899811" providerId="ADAL" clId="{13468720-5E2E-451D-983F-66D9ADFEBEB0}" dt="2025-01-14T16:03:45.397" v="117" actId="2696"/>
          <pc:sldLayoutMkLst>
            <pc:docMk/>
            <pc:sldMasterMk cId="633756281" sldId="2147483648"/>
            <pc:sldLayoutMk cId="426449285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B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75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69900" y="2708981"/>
            <a:ext cx="11252200" cy="677686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500" b="1" baseline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69900" y="3386138"/>
            <a:ext cx="11252200" cy="73501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700" b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024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89186" y="1624547"/>
            <a:ext cx="5381037" cy="4246029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24547"/>
            <a:ext cx="5389033" cy="4356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193367" y="2173115"/>
            <a:ext cx="5382684" cy="3711218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  <a:lvl2pPr>
              <a:defRPr sz="1700">
                <a:latin typeface="Arial"/>
                <a:cs typeface="Arial"/>
              </a:defRPr>
            </a:lvl2pPr>
            <a:lvl3pPr>
              <a:defRPr sz="1500">
                <a:latin typeface="Arial"/>
                <a:cs typeface="Arial"/>
              </a:defRPr>
            </a:lvl3pPr>
            <a:lvl4pPr>
              <a:defRPr sz="13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88952" y="577850"/>
            <a:ext cx="11093449" cy="90328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700" b="1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3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24547"/>
            <a:ext cx="5386917" cy="4356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24547"/>
            <a:ext cx="5389033" cy="4356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193367" y="2173115"/>
            <a:ext cx="5382684" cy="3711218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  <a:lvl2pPr>
              <a:defRPr sz="1700">
                <a:latin typeface="Arial"/>
                <a:cs typeface="Arial"/>
              </a:defRPr>
            </a:lvl2pPr>
            <a:lvl3pPr>
              <a:defRPr sz="1500">
                <a:latin typeface="Arial"/>
                <a:cs typeface="Arial"/>
              </a:defRPr>
            </a:lvl3pPr>
            <a:lvl4pPr>
              <a:defRPr sz="13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09601" y="2173115"/>
            <a:ext cx="5382684" cy="3711218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  <a:lvl2pPr>
              <a:defRPr sz="1700">
                <a:latin typeface="Arial"/>
                <a:cs typeface="Arial"/>
              </a:defRPr>
            </a:lvl2pPr>
            <a:lvl3pPr>
              <a:defRPr sz="1500">
                <a:latin typeface="Arial"/>
                <a:cs typeface="Arial"/>
              </a:defRPr>
            </a:lvl3pPr>
            <a:lvl4pPr>
              <a:defRPr sz="13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649288"/>
            <a:ext cx="10972800" cy="81756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700" b="1" baseline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957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8082"/>
            <a:ext cx="10972800" cy="628473"/>
          </a:xfrm>
          <a:prstGeom prst="rect">
            <a:avLst/>
          </a:prstGeom>
        </p:spPr>
        <p:txBody>
          <a:bodyPr vert="horz"/>
          <a:lstStyle>
            <a:lvl1pPr>
              <a:defRPr sz="3000" b="1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200151"/>
            <a:ext cx="10972800" cy="46704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1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Background image showing the following graphics: three bubbles in the top left corner (Luton Council brand colours: purple, pink and turquoise), an image of a web address in purple text in the bottom left corner (www.luton.gov.uk) and the Luton Council purple logo in the bottom right corner.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2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6817"/>
            <a:ext cx="10972800" cy="3093192"/>
          </a:xfrm>
        </p:spPr>
        <p:txBody>
          <a:bodyPr vert="horz" anchor="t"/>
          <a:lstStyle/>
          <a:p>
            <a:b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effectiveness of financial management at Luton Council - </a:t>
            </a:r>
            <a:r>
              <a:rPr lang="en-GB" sz="36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n-GB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review and analysis of culture, skills and processes across the organisation</a:t>
            </a:r>
            <a:endParaRPr lang="en-GB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3870252"/>
            <a:ext cx="10972800" cy="1254642"/>
          </a:xfrm>
        </p:spPr>
        <p:txBody>
          <a:bodyPr vert="horz" anchor="t"/>
          <a:lstStyle/>
          <a:p>
            <a:pPr algn="ctr"/>
            <a:r>
              <a:rPr lang="en-GB" sz="2800" dirty="0">
                <a:latin typeface="Aptos" panose="020B0004020202020204" pitchFamily="34" charset="0"/>
              </a:rPr>
              <a:t>Corporate Peer Challenge update</a:t>
            </a:r>
          </a:p>
          <a:p>
            <a:pPr algn="ctr"/>
            <a:r>
              <a:rPr lang="en-GB" sz="2800" dirty="0">
                <a:latin typeface="Aptos" panose="020B0004020202020204" pitchFamily="34" charset="0"/>
              </a:rPr>
              <a:t>22</a:t>
            </a:r>
            <a:r>
              <a:rPr lang="en-GB" sz="2800" baseline="30000" dirty="0">
                <a:latin typeface="Aptos" panose="020B0004020202020204" pitchFamily="34" charset="0"/>
              </a:rPr>
              <a:t>nd</a:t>
            </a:r>
            <a:r>
              <a:rPr lang="en-GB" sz="2800" dirty="0">
                <a:latin typeface="Aptos" panose="020B0004020202020204" pitchFamily="34" charset="0"/>
              </a:rPr>
              <a:t> January 2025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763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t"/>
          <a:lstStyle/>
          <a:p>
            <a:pPr algn="l"/>
            <a:r>
              <a:rPr lang="en-GB" sz="3200" dirty="0">
                <a:latin typeface="Aptos" panose="020B0004020202020204" pitchFamily="34" charset="0"/>
              </a:rPr>
              <a:t>Thematic approach linked to the CPC recommendations</a:t>
            </a:r>
            <a:endParaRPr lang="en-GB" dirty="0">
              <a:latin typeface="Aptos" panose="020B00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vert="horz" anchor="t"/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GB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GB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Capacity, capability and succession planning within the finance function (FIN 16, 17, 18)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GB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Skills development for Members and non-finance senior officers (FIN 15, 20)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GB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effectiveness in theory and practice of Financial Regulations, in particular, the Scheme of Devolved Financial Management in promoting a sensible and proportionate balance between central regulation and devolution of authority (FIN 15, 19, 20)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GB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role of the MTFP [Medium Term Financial Plan] (including the Capital Programme) in strategic financial planning (FIN 21, 22, 26, 27)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effectiveness of financial monitoring (FIN 23, 24)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6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t"/>
          <a:lstStyle/>
          <a:p>
            <a:pPr algn="l"/>
            <a:r>
              <a:rPr lang="en-GB" dirty="0">
                <a:latin typeface="Aptos" panose="020B0004020202020204" pitchFamily="34" charset="0"/>
              </a:rPr>
              <a:t>Scope of the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200151"/>
            <a:ext cx="10972800" cy="4860407"/>
          </a:xfrm>
        </p:spPr>
        <p:txBody>
          <a:bodyPr vert="horz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CIPFA has been appointed to carry out the following activities: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initial meeting with the project sponsor to agree the planned work, progress updates and deliverables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Initial one-to-one Teams based interviews with the s.151 officer and senior management team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review of core documents, including a comparison of existing financial regulations and guidance against best practice models 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One-to-one Teams based interviews with a selection of directors, cost centre managers, finance staff, internal audit and Members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self-completion survey of other cost centre managers and finance staff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assessment against the CIPFA FM Code to identify strengths and areas for improvement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informal feedback session of emerging findings from the review and any changes required to the financial regulations with the s151 Officer and MO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Preparing a written report that sets out: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recommended changes to existing financial regulations 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Identification of the strengths and areas for improvement in financial management practice (both within finance and across the directorates within the Council)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road map that sets out how the changes should be implemented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Presentation of the final report to the senior management team and the Executive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74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t"/>
          <a:lstStyle/>
          <a:p>
            <a:pPr algn="l"/>
            <a:r>
              <a:rPr lang="en-GB" dirty="0">
                <a:latin typeface="Aptos" panose="020B0004020202020204" pitchFamily="34" charset="0"/>
              </a:rPr>
              <a:t>Progress of the review</a:t>
            </a: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91E607D9-9D32-469F-E839-313F58E12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23" y="1060815"/>
            <a:ext cx="10813377" cy="50059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98B533-F1AF-7356-4BB2-12ADF2187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8494" y="1363019"/>
            <a:ext cx="720389" cy="7040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05F980-7D44-2ABD-E7F7-F60F4449E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8494" y="1715027"/>
            <a:ext cx="720389" cy="7040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F7335F-3E67-9619-3C8E-814D7D496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8493" y="2533480"/>
            <a:ext cx="720389" cy="7040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1C8888-88DC-9EC5-0DB2-44A5A93F5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8492" y="2113630"/>
            <a:ext cx="720389" cy="7040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E7681F-0797-3EA3-E760-3356A7561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8492" y="3688345"/>
            <a:ext cx="720389" cy="704017"/>
          </a:xfrm>
          <a:prstGeom prst="rect">
            <a:avLst/>
          </a:prstGeom>
        </p:spPr>
      </p:pic>
      <p:sp>
        <p:nvSpPr>
          <p:cNvPr id="11" name="TextBox 15">
            <a:extLst>
              <a:ext uri="{FF2B5EF4-FFF2-40B4-BE49-F238E27FC236}">
                <a16:creationId xmlns:a16="http://schemas.microsoft.com/office/drawing/2014/main" id="{88B10634-58DC-ED95-2EA6-9E7957E9FFA2}"/>
              </a:ext>
            </a:extLst>
          </p:cNvPr>
          <p:cNvSpPr txBox="1"/>
          <p:nvPr/>
        </p:nvSpPr>
        <p:spPr>
          <a:xfrm>
            <a:off x="8782120" y="326849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n/a</a:t>
            </a:r>
            <a:endParaRPr lang="en-US" sz="140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8526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randing template New (3)">
  <a:themeElements>
    <a:clrScheme name="Custom 2">
      <a:dk1>
        <a:sysClr val="windowText" lastClr="000000"/>
      </a:dk1>
      <a:lt1>
        <a:sysClr val="window" lastClr="FFFFFF"/>
      </a:lt1>
      <a:dk2>
        <a:srgbClr val="003C70"/>
      </a:dk2>
      <a:lt2>
        <a:srgbClr val="EEECE1"/>
      </a:lt2>
      <a:accent1>
        <a:srgbClr val="61116A"/>
      </a:accent1>
      <a:accent2>
        <a:srgbClr val="E03FAF"/>
      </a:accent2>
      <a:accent3>
        <a:srgbClr val="003C70"/>
      </a:accent3>
      <a:accent4>
        <a:srgbClr val="FF4512"/>
      </a:accent4>
      <a:accent5>
        <a:srgbClr val="00AAA7"/>
      </a:accent5>
      <a:accent6>
        <a:srgbClr val="F6A800"/>
      </a:accent6>
      <a:hlink>
        <a:srgbClr val="00B0F0"/>
      </a:hlink>
      <a:folHlink>
        <a:srgbClr val="61116A"/>
      </a:folHlink>
    </a:clrScheme>
    <a:fontScheme name="arial-fo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Courier New</vt:lpstr>
      <vt:lpstr>Symbol</vt:lpstr>
      <vt:lpstr>Powerpoint branding template New (3)</vt:lpstr>
      <vt:lpstr> The effectiveness of financial management at Luton Council -  a review and analysis of culture, skills and processes across the organisation</vt:lpstr>
      <vt:lpstr>Thematic approach linked to the CPC recommendations</vt:lpstr>
      <vt:lpstr>Scope of the review</vt:lpstr>
      <vt:lpstr>Progress of the review</vt:lpstr>
    </vt:vector>
  </TitlesOfParts>
  <Company>Luton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Turner, Mark</dc:creator>
  <cp:lastModifiedBy>Turner, Mark</cp:lastModifiedBy>
  <cp:revision>1</cp:revision>
  <dcterms:created xsi:type="dcterms:W3CDTF">2025-01-14T12:23:39Z</dcterms:created>
  <dcterms:modified xsi:type="dcterms:W3CDTF">2025-01-17T08:45:21Z</dcterms:modified>
</cp:coreProperties>
</file>